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8" r:id="rId1"/>
    <p:sldMasterId id="2147483674" r:id="rId2"/>
  </p:sldMasterIdLst>
  <p:notesMasterIdLst>
    <p:notesMasterId r:id="rId10"/>
  </p:notesMasterIdLst>
  <p:handoutMasterIdLst>
    <p:handoutMasterId r:id="rId11"/>
  </p:handoutMasterIdLst>
  <p:sldIdLst>
    <p:sldId id="293" r:id="rId3"/>
    <p:sldId id="326" r:id="rId4"/>
    <p:sldId id="338" r:id="rId5"/>
    <p:sldId id="327" r:id="rId6"/>
    <p:sldId id="336" r:id="rId7"/>
    <p:sldId id="329" r:id="rId8"/>
    <p:sldId id="309" r:id="rId9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00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D9C35F-43EE-4FC9-BF0D-9CC4D77A8554}" v="259" dt="2025-07-29T16:09:57.6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1127" autoAdjust="0"/>
  </p:normalViewPr>
  <p:slideViewPr>
    <p:cSldViewPr snapToGrid="0">
      <p:cViewPr varScale="1">
        <p:scale>
          <a:sx n="97" d="100"/>
          <a:sy n="97" d="100"/>
        </p:scale>
        <p:origin x="107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tme, Joud" userId="0e019309-89de-4a7c-b4ca-194c403e43d8" providerId="ADAL" clId="{ABD9C35F-43EE-4FC9-BF0D-9CC4D77A8554}"/>
    <pc:docChg chg="undo custSel modSld">
      <pc:chgData name="Satme, Joud" userId="0e019309-89de-4a7c-b4ca-194c403e43d8" providerId="ADAL" clId="{ABD9C35F-43EE-4FC9-BF0D-9CC4D77A8554}" dt="2025-07-29T16:10:51.589" v="2885" actId="14100"/>
      <pc:docMkLst>
        <pc:docMk/>
      </pc:docMkLst>
      <pc:sldChg chg="addSp delSp modSp mod modAnim">
        <pc:chgData name="Satme, Joud" userId="0e019309-89de-4a7c-b4ca-194c403e43d8" providerId="ADAL" clId="{ABD9C35F-43EE-4FC9-BF0D-9CC4D77A8554}" dt="2025-07-29T15:58:47.489" v="2797"/>
        <pc:sldMkLst>
          <pc:docMk/>
          <pc:sldMk cId="2592988852" sldId="293"/>
        </pc:sldMkLst>
        <pc:spChg chg="mod">
          <ac:chgData name="Satme, Joud" userId="0e019309-89de-4a7c-b4ca-194c403e43d8" providerId="ADAL" clId="{ABD9C35F-43EE-4FC9-BF0D-9CC4D77A8554}" dt="2025-07-29T15:57:30.820" v="2789" actId="115"/>
          <ac:spMkLst>
            <pc:docMk/>
            <pc:sldMk cId="2592988852" sldId="293"/>
            <ac:spMk id="2" creationId="{55F6368C-0596-6C37-53D4-EE098E4352FB}"/>
          </ac:spMkLst>
        </pc:spChg>
        <pc:spChg chg="mod">
          <ac:chgData name="Satme, Joud" userId="0e019309-89de-4a7c-b4ca-194c403e43d8" providerId="ADAL" clId="{ABD9C35F-43EE-4FC9-BF0D-9CC4D77A8554}" dt="2025-07-29T15:58:04.903" v="2794" actId="1076"/>
          <ac:spMkLst>
            <pc:docMk/>
            <pc:sldMk cId="2592988852" sldId="293"/>
            <ac:spMk id="3" creationId="{B6743549-3367-FBB2-34DE-3807308C09AF}"/>
          </ac:spMkLst>
        </pc:spChg>
        <pc:spChg chg="del mod">
          <ac:chgData name="Satme, Joud" userId="0e019309-89de-4a7c-b4ca-194c403e43d8" providerId="ADAL" clId="{ABD9C35F-43EE-4FC9-BF0D-9CC4D77A8554}" dt="2025-07-28T14:34:24.560" v="4" actId="478"/>
          <ac:spMkLst>
            <pc:docMk/>
            <pc:sldMk cId="2592988852" sldId="293"/>
            <ac:spMk id="5" creationId="{6C693F8B-A00A-AE20-0430-1D8CBA6B8CF7}"/>
          </ac:spMkLst>
        </pc:spChg>
        <pc:cxnChg chg="add mod">
          <ac:chgData name="Satme, Joud" userId="0e019309-89de-4a7c-b4ca-194c403e43d8" providerId="ADAL" clId="{ABD9C35F-43EE-4FC9-BF0D-9CC4D77A8554}" dt="2025-07-29T15:58:17.836" v="2795" actId="1582"/>
          <ac:cxnSpMkLst>
            <pc:docMk/>
            <pc:sldMk cId="2592988852" sldId="293"/>
            <ac:cxnSpMk id="8" creationId="{DF8B607A-CE6B-1E39-F084-AD62B518808F}"/>
          </ac:cxnSpMkLst>
        </pc:cxnChg>
      </pc:sldChg>
      <pc:sldChg chg="addSp modSp mod">
        <pc:chgData name="Satme, Joud" userId="0e019309-89de-4a7c-b4ca-194c403e43d8" providerId="ADAL" clId="{ABD9C35F-43EE-4FC9-BF0D-9CC4D77A8554}" dt="2025-07-29T16:10:51.589" v="2885" actId="14100"/>
        <pc:sldMkLst>
          <pc:docMk/>
          <pc:sldMk cId="153003269" sldId="309"/>
        </pc:sldMkLst>
        <pc:spChg chg="add mod">
          <ac:chgData name="Satme, Joud" userId="0e019309-89de-4a7c-b4ca-194c403e43d8" providerId="ADAL" clId="{ABD9C35F-43EE-4FC9-BF0D-9CC4D77A8554}" dt="2025-07-29T16:10:51.589" v="2885" actId="14100"/>
          <ac:spMkLst>
            <pc:docMk/>
            <pc:sldMk cId="153003269" sldId="309"/>
            <ac:spMk id="2" creationId="{086D8544-0FFB-D822-DDD2-DFA53AECE724}"/>
          </ac:spMkLst>
        </pc:spChg>
      </pc:sldChg>
      <pc:sldChg chg="addSp delSp modSp mod delAnim modAnim">
        <pc:chgData name="Satme, Joud" userId="0e019309-89de-4a7c-b4ca-194c403e43d8" providerId="ADAL" clId="{ABD9C35F-43EE-4FC9-BF0D-9CC4D77A8554}" dt="2025-07-29T14:16:09.091" v="932" actId="1076"/>
        <pc:sldMkLst>
          <pc:docMk/>
          <pc:sldMk cId="3351797997" sldId="325"/>
        </pc:sldMkLst>
        <pc:spChg chg="add mod">
          <ac:chgData name="Satme, Joud" userId="0e019309-89de-4a7c-b4ca-194c403e43d8" providerId="ADAL" clId="{ABD9C35F-43EE-4FC9-BF0D-9CC4D77A8554}" dt="2025-07-28T14:40:10.083" v="24" actId="1076"/>
          <ac:spMkLst>
            <pc:docMk/>
            <pc:sldMk cId="3351797997" sldId="325"/>
            <ac:spMk id="2" creationId="{3CDAE967-CFC4-44AC-9AF9-8D37F7D6D209}"/>
          </ac:spMkLst>
        </pc:spChg>
        <pc:spChg chg="del">
          <ac:chgData name="Satme, Joud" userId="0e019309-89de-4a7c-b4ca-194c403e43d8" providerId="ADAL" clId="{ABD9C35F-43EE-4FC9-BF0D-9CC4D77A8554}" dt="2025-07-28T14:34:47.384" v="5" actId="478"/>
          <ac:spMkLst>
            <pc:docMk/>
            <pc:sldMk cId="3351797997" sldId="325"/>
            <ac:spMk id="8" creationId="{041208AB-ACCC-34FC-7BF6-640EB5061421}"/>
          </ac:spMkLst>
        </pc:spChg>
        <pc:grpChg chg="mod">
          <ac:chgData name="Satme, Joud" userId="0e019309-89de-4a7c-b4ca-194c403e43d8" providerId="ADAL" clId="{ABD9C35F-43EE-4FC9-BF0D-9CC4D77A8554}" dt="2025-07-29T14:16:09.091" v="932" actId="1076"/>
          <ac:grpSpMkLst>
            <pc:docMk/>
            <pc:sldMk cId="3351797997" sldId="325"/>
            <ac:grpSpMk id="9" creationId="{0200ECEF-45CC-7F9A-69AC-D25F6C472AE9}"/>
          </ac:grpSpMkLst>
        </pc:grpChg>
        <pc:picChg chg="add del mod">
          <ac:chgData name="Satme, Joud" userId="0e019309-89de-4a7c-b4ca-194c403e43d8" providerId="ADAL" clId="{ABD9C35F-43EE-4FC9-BF0D-9CC4D77A8554}" dt="2025-07-29T14:13:11.076" v="911" actId="478"/>
          <ac:picMkLst>
            <pc:docMk/>
            <pc:sldMk cId="3351797997" sldId="325"/>
            <ac:picMk id="3" creationId="{3E4657D6-058F-A337-34CB-DB6466AF2BEC}"/>
          </ac:picMkLst>
        </pc:picChg>
        <pc:picChg chg="add mod modCrop">
          <ac:chgData name="Satme, Joud" userId="0e019309-89de-4a7c-b4ca-194c403e43d8" providerId="ADAL" clId="{ABD9C35F-43EE-4FC9-BF0D-9CC4D77A8554}" dt="2025-07-29T14:13:48.466" v="930" actId="1037"/>
          <ac:picMkLst>
            <pc:docMk/>
            <pc:sldMk cId="3351797997" sldId="325"/>
            <ac:picMk id="4" creationId="{B77841DC-F210-EBBC-28E5-CB49E7222AEF}"/>
          </ac:picMkLst>
        </pc:picChg>
        <pc:picChg chg="add del mod">
          <ac:chgData name="Satme, Joud" userId="0e019309-89de-4a7c-b4ca-194c403e43d8" providerId="ADAL" clId="{ABD9C35F-43EE-4FC9-BF0D-9CC4D77A8554}" dt="2025-07-28T14:39:32.164" v="15" actId="478"/>
          <ac:picMkLst>
            <pc:docMk/>
            <pc:sldMk cId="3351797997" sldId="325"/>
            <ac:picMk id="5" creationId="{C4041E4F-BF7C-A45B-C2D7-800624A787FB}"/>
          </ac:picMkLst>
        </pc:picChg>
        <pc:picChg chg="add del mod">
          <ac:chgData name="Satme, Joud" userId="0e019309-89de-4a7c-b4ca-194c403e43d8" providerId="ADAL" clId="{ABD9C35F-43EE-4FC9-BF0D-9CC4D77A8554}" dt="2025-07-28T14:39:31.728" v="14" actId="478"/>
          <ac:picMkLst>
            <pc:docMk/>
            <pc:sldMk cId="3351797997" sldId="325"/>
            <ac:picMk id="7" creationId="{23CA661E-E172-CA23-1543-223C402417E9}"/>
          </ac:picMkLst>
        </pc:picChg>
        <pc:picChg chg="mod">
          <ac:chgData name="Satme, Joud" userId="0e019309-89de-4a7c-b4ca-194c403e43d8" providerId="ADAL" clId="{ABD9C35F-43EE-4FC9-BF0D-9CC4D77A8554}" dt="2025-07-28T14:34:47.793" v="6"/>
          <ac:picMkLst>
            <pc:docMk/>
            <pc:sldMk cId="3351797997" sldId="325"/>
            <ac:picMk id="10" creationId="{7CA9E566-36FB-DDCA-5E02-89EADA367F84}"/>
          </ac:picMkLst>
        </pc:picChg>
        <pc:picChg chg="mod">
          <ac:chgData name="Satme, Joud" userId="0e019309-89de-4a7c-b4ca-194c403e43d8" providerId="ADAL" clId="{ABD9C35F-43EE-4FC9-BF0D-9CC4D77A8554}" dt="2025-07-28T14:34:47.793" v="6"/>
          <ac:picMkLst>
            <pc:docMk/>
            <pc:sldMk cId="3351797997" sldId="325"/>
            <ac:picMk id="11" creationId="{9ADA024C-2C3A-15F8-10E7-F958E1BB6013}"/>
          </ac:picMkLst>
        </pc:picChg>
        <pc:picChg chg="add del mod">
          <ac:chgData name="Satme, Joud" userId="0e019309-89de-4a7c-b4ca-194c403e43d8" providerId="ADAL" clId="{ABD9C35F-43EE-4FC9-BF0D-9CC4D77A8554}" dt="2025-07-29T14:12:58.069" v="907" actId="478"/>
          <ac:picMkLst>
            <pc:docMk/>
            <pc:sldMk cId="3351797997" sldId="325"/>
            <ac:picMk id="12" creationId="{263F556F-C4C6-2191-16AE-42B226832073}"/>
          </ac:picMkLst>
        </pc:picChg>
        <pc:picChg chg="add del mod">
          <ac:chgData name="Satme, Joud" userId="0e019309-89de-4a7c-b4ca-194c403e43d8" providerId="ADAL" clId="{ABD9C35F-43EE-4FC9-BF0D-9CC4D77A8554}" dt="2025-07-29T14:13:13.047" v="912" actId="478"/>
          <ac:picMkLst>
            <pc:docMk/>
            <pc:sldMk cId="3351797997" sldId="325"/>
            <ac:picMk id="13" creationId="{907F2FB3-C9A8-34C6-23A0-EB800A502933}"/>
          </ac:picMkLst>
        </pc:picChg>
        <pc:picChg chg="add del mod">
          <ac:chgData name="Satme, Joud" userId="0e019309-89de-4a7c-b4ca-194c403e43d8" providerId="ADAL" clId="{ABD9C35F-43EE-4FC9-BF0D-9CC4D77A8554}" dt="2025-07-29T14:12:47.868" v="904" actId="478"/>
          <ac:picMkLst>
            <pc:docMk/>
            <pc:sldMk cId="3351797997" sldId="325"/>
            <ac:picMk id="14" creationId="{D0F66356-911F-5DE4-5D6D-8889068C4B6F}"/>
          </ac:picMkLst>
        </pc:picChg>
        <pc:picChg chg="add mod">
          <ac:chgData name="Satme, Joud" userId="0e019309-89de-4a7c-b4ca-194c403e43d8" providerId="ADAL" clId="{ABD9C35F-43EE-4FC9-BF0D-9CC4D77A8554}" dt="2025-07-29T14:13:36.564" v="919" actId="14100"/>
          <ac:picMkLst>
            <pc:docMk/>
            <pc:sldMk cId="3351797997" sldId="325"/>
            <ac:picMk id="15" creationId="{67501EC9-9BF5-7756-BB9E-1E3D8E21D40B}"/>
          </ac:picMkLst>
        </pc:picChg>
        <pc:picChg chg="add del mod">
          <ac:chgData name="Satme, Joud" userId="0e019309-89de-4a7c-b4ca-194c403e43d8" providerId="ADAL" clId="{ABD9C35F-43EE-4FC9-BF0D-9CC4D77A8554}" dt="2025-07-29T14:16:06.432" v="931" actId="478"/>
          <ac:picMkLst>
            <pc:docMk/>
            <pc:sldMk cId="3351797997" sldId="325"/>
            <ac:picMk id="1026" creationId="{E4AC9222-C3B2-47D5-4D1C-EC25FD093796}"/>
          </ac:picMkLst>
        </pc:picChg>
      </pc:sldChg>
      <pc:sldChg chg="addSp delSp modSp mod">
        <pc:chgData name="Satme, Joud" userId="0e019309-89de-4a7c-b4ca-194c403e43d8" providerId="ADAL" clId="{ABD9C35F-43EE-4FC9-BF0D-9CC4D77A8554}" dt="2025-07-28T14:47:28.213" v="496" actId="1076"/>
        <pc:sldMkLst>
          <pc:docMk/>
          <pc:sldMk cId="887750225" sldId="326"/>
        </pc:sldMkLst>
        <pc:spChg chg="add mod">
          <ac:chgData name="Satme, Joud" userId="0e019309-89de-4a7c-b4ca-194c403e43d8" providerId="ADAL" clId="{ABD9C35F-43EE-4FC9-BF0D-9CC4D77A8554}" dt="2025-07-28T14:47:28.213" v="496" actId="1076"/>
          <ac:spMkLst>
            <pc:docMk/>
            <pc:sldMk cId="887750225" sldId="326"/>
            <ac:spMk id="7" creationId="{481F3027-169C-B7E6-B371-4D83C483D2DC}"/>
          </ac:spMkLst>
        </pc:spChg>
        <pc:spChg chg="del mod">
          <ac:chgData name="Satme, Joud" userId="0e019309-89de-4a7c-b4ca-194c403e43d8" providerId="ADAL" clId="{ABD9C35F-43EE-4FC9-BF0D-9CC4D77A8554}" dt="2025-07-28T14:47:23.557" v="495" actId="478"/>
          <ac:spMkLst>
            <pc:docMk/>
            <pc:sldMk cId="887750225" sldId="326"/>
            <ac:spMk id="8" creationId="{041208AB-ACCC-34FC-7BF6-640EB5061421}"/>
          </ac:spMkLst>
        </pc:spChg>
        <pc:grpChg chg="add mod">
          <ac:chgData name="Satme, Joud" userId="0e019309-89de-4a7c-b4ca-194c403e43d8" providerId="ADAL" clId="{ABD9C35F-43EE-4FC9-BF0D-9CC4D77A8554}" dt="2025-07-28T14:40:53.805" v="40" actId="1076"/>
          <ac:grpSpMkLst>
            <pc:docMk/>
            <pc:sldMk cId="887750225" sldId="326"/>
            <ac:grpSpMk id="2" creationId="{12D0579C-1960-6500-95EA-D83FA0E217E6}"/>
          </ac:grpSpMkLst>
        </pc:grpChg>
        <pc:picChg chg="mod">
          <ac:chgData name="Satme, Joud" userId="0e019309-89de-4a7c-b4ca-194c403e43d8" providerId="ADAL" clId="{ABD9C35F-43EE-4FC9-BF0D-9CC4D77A8554}" dt="2025-07-28T14:40:45.376" v="37"/>
          <ac:picMkLst>
            <pc:docMk/>
            <pc:sldMk cId="887750225" sldId="326"/>
            <ac:picMk id="3" creationId="{4E9738F6-5C5C-1A64-7E0B-0D19B9F9A035}"/>
          </ac:picMkLst>
        </pc:picChg>
        <pc:picChg chg="mod">
          <ac:chgData name="Satme, Joud" userId="0e019309-89de-4a7c-b4ca-194c403e43d8" providerId="ADAL" clId="{ABD9C35F-43EE-4FC9-BF0D-9CC4D77A8554}" dt="2025-07-28T14:40:45.376" v="37"/>
          <ac:picMkLst>
            <pc:docMk/>
            <pc:sldMk cId="887750225" sldId="326"/>
            <ac:picMk id="4" creationId="{3E8CC9FE-74DE-A566-0CAE-7245790105D2}"/>
          </ac:picMkLst>
        </pc:picChg>
        <pc:picChg chg="add mod">
          <ac:chgData name="Satme, Joud" userId="0e019309-89de-4a7c-b4ca-194c403e43d8" providerId="ADAL" clId="{ABD9C35F-43EE-4FC9-BF0D-9CC4D77A8554}" dt="2025-07-28T14:40:52.314" v="39" actId="1076"/>
          <ac:picMkLst>
            <pc:docMk/>
            <pc:sldMk cId="887750225" sldId="326"/>
            <ac:picMk id="5" creationId="{DB701E01-EB48-121D-228F-E227F73638E8}"/>
          </ac:picMkLst>
        </pc:picChg>
      </pc:sldChg>
      <pc:sldChg chg="addSp delSp modSp mod addAnim delAnim modAnim">
        <pc:chgData name="Satme, Joud" userId="0e019309-89de-4a7c-b4ca-194c403e43d8" providerId="ADAL" clId="{ABD9C35F-43EE-4FC9-BF0D-9CC4D77A8554}" dt="2025-07-29T14:41:12.340" v="1346" actId="21"/>
        <pc:sldMkLst>
          <pc:docMk/>
          <pc:sldMk cId="3011284602" sldId="327"/>
        </pc:sldMkLst>
        <pc:spChg chg="add mod ord">
          <ac:chgData name="Satme, Joud" userId="0e019309-89de-4a7c-b4ca-194c403e43d8" providerId="ADAL" clId="{ABD9C35F-43EE-4FC9-BF0D-9CC4D77A8554}" dt="2025-07-29T13:56:43.457" v="636" actId="166"/>
          <ac:spMkLst>
            <pc:docMk/>
            <pc:sldMk cId="3011284602" sldId="327"/>
            <ac:spMk id="7" creationId="{BE0DDEF7-EBB8-ECE4-7271-1144AB8FD15F}"/>
          </ac:spMkLst>
        </pc:spChg>
        <pc:spChg chg="del mod">
          <ac:chgData name="Satme, Joud" userId="0e019309-89de-4a7c-b4ca-194c403e43d8" providerId="ADAL" clId="{ABD9C35F-43EE-4FC9-BF0D-9CC4D77A8554}" dt="2025-07-29T13:38:40.077" v="503" actId="478"/>
          <ac:spMkLst>
            <pc:docMk/>
            <pc:sldMk cId="3011284602" sldId="327"/>
            <ac:spMk id="8" creationId="{041208AB-ACCC-34FC-7BF6-640EB5061421}"/>
          </ac:spMkLst>
        </pc:spChg>
        <pc:spChg chg="add mod">
          <ac:chgData name="Satme, Joud" userId="0e019309-89de-4a7c-b4ca-194c403e43d8" providerId="ADAL" clId="{ABD9C35F-43EE-4FC9-BF0D-9CC4D77A8554}" dt="2025-07-29T13:55:36.040" v="629" actId="1076"/>
          <ac:spMkLst>
            <pc:docMk/>
            <pc:sldMk cId="3011284602" sldId="327"/>
            <ac:spMk id="9" creationId="{883BFA0F-0E20-F08A-5671-68D5B09F937C}"/>
          </ac:spMkLst>
        </pc:spChg>
        <pc:spChg chg="add mod">
          <ac:chgData name="Satme, Joud" userId="0e019309-89de-4a7c-b4ca-194c403e43d8" providerId="ADAL" clId="{ABD9C35F-43EE-4FC9-BF0D-9CC4D77A8554}" dt="2025-07-29T13:55:58.735" v="630" actId="1076"/>
          <ac:spMkLst>
            <pc:docMk/>
            <pc:sldMk cId="3011284602" sldId="327"/>
            <ac:spMk id="10" creationId="{B45B8A5C-DA5D-94E5-6C9D-09A7D35F590A}"/>
          </ac:spMkLst>
        </pc:spChg>
        <pc:spChg chg="add mod">
          <ac:chgData name="Satme, Joud" userId="0e019309-89de-4a7c-b4ca-194c403e43d8" providerId="ADAL" clId="{ABD9C35F-43EE-4FC9-BF0D-9CC4D77A8554}" dt="2025-07-29T13:55:11.922" v="624" actId="1076"/>
          <ac:spMkLst>
            <pc:docMk/>
            <pc:sldMk cId="3011284602" sldId="327"/>
            <ac:spMk id="11" creationId="{0DD88384-4CBF-4FD4-7B75-B60DDD97B539}"/>
          </ac:spMkLst>
        </pc:spChg>
        <pc:spChg chg="add mod">
          <ac:chgData name="Satme, Joud" userId="0e019309-89de-4a7c-b4ca-194c403e43d8" providerId="ADAL" clId="{ABD9C35F-43EE-4FC9-BF0D-9CC4D77A8554}" dt="2025-07-29T14:01:22.738" v="704" actId="1035"/>
          <ac:spMkLst>
            <pc:docMk/>
            <pc:sldMk cId="3011284602" sldId="327"/>
            <ac:spMk id="12" creationId="{172A8188-D872-BE4F-5EED-1153AB38769C}"/>
          </ac:spMkLst>
        </pc:spChg>
        <pc:spChg chg="add mod">
          <ac:chgData name="Satme, Joud" userId="0e019309-89de-4a7c-b4ca-194c403e43d8" providerId="ADAL" clId="{ABD9C35F-43EE-4FC9-BF0D-9CC4D77A8554}" dt="2025-07-29T14:01:43.269" v="745" actId="1035"/>
          <ac:spMkLst>
            <pc:docMk/>
            <pc:sldMk cId="3011284602" sldId="327"/>
            <ac:spMk id="13" creationId="{D198F64F-1ED1-349A-71F2-E61EB64378BD}"/>
          </ac:spMkLst>
        </pc:spChg>
        <pc:spChg chg="add mod">
          <ac:chgData name="Satme, Joud" userId="0e019309-89de-4a7c-b4ca-194c403e43d8" providerId="ADAL" clId="{ABD9C35F-43EE-4FC9-BF0D-9CC4D77A8554}" dt="2025-07-29T14:02:12.613" v="765" actId="1035"/>
          <ac:spMkLst>
            <pc:docMk/>
            <pc:sldMk cId="3011284602" sldId="327"/>
            <ac:spMk id="14" creationId="{53149B03-2120-3846-4EDB-E27F7039F00D}"/>
          </ac:spMkLst>
        </pc:spChg>
        <pc:spChg chg="add del mod">
          <ac:chgData name="Satme, Joud" userId="0e019309-89de-4a7c-b4ca-194c403e43d8" providerId="ADAL" clId="{ABD9C35F-43EE-4FC9-BF0D-9CC4D77A8554}" dt="2025-07-29T14:41:12.340" v="1346" actId="21"/>
          <ac:spMkLst>
            <pc:docMk/>
            <pc:sldMk cId="3011284602" sldId="327"/>
            <ac:spMk id="15" creationId="{A645BDD6-CE4F-D9F2-ED07-F98E5B11D99C}"/>
          </ac:spMkLst>
        </pc:spChg>
        <pc:picChg chg="add mod">
          <ac:chgData name="Satme, Joud" userId="0e019309-89de-4a7c-b4ca-194c403e43d8" providerId="ADAL" clId="{ABD9C35F-43EE-4FC9-BF0D-9CC4D77A8554}" dt="2025-07-29T13:55:23.898" v="627" actId="1076"/>
          <ac:picMkLst>
            <pc:docMk/>
            <pc:sldMk cId="3011284602" sldId="327"/>
            <ac:picMk id="3" creationId="{1A113A6F-AA17-F7C5-9B90-70331B1509DE}"/>
          </ac:picMkLst>
        </pc:picChg>
        <pc:picChg chg="add mod modCrop">
          <ac:chgData name="Satme, Joud" userId="0e019309-89de-4a7c-b4ca-194c403e43d8" providerId="ADAL" clId="{ABD9C35F-43EE-4FC9-BF0D-9CC4D77A8554}" dt="2025-07-29T13:55:19.510" v="626" actId="732"/>
          <ac:picMkLst>
            <pc:docMk/>
            <pc:sldMk cId="3011284602" sldId="327"/>
            <ac:picMk id="5" creationId="{C5B9B5F2-4517-AFD7-8125-148E2EA3AC8D}"/>
          </ac:picMkLst>
        </pc:picChg>
      </pc:sldChg>
      <pc:sldChg chg="addSp delSp modSp mod">
        <pc:chgData name="Satme, Joud" userId="0e019309-89de-4a7c-b4ca-194c403e43d8" providerId="ADAL" clId="{ABD9C35F-43EE-4FC9-BF0D-9CC4D77A8554}" dt="2025-07-29T15:57:03.737" v="2781" actId="1076"/>
        <pc:sldMkLst>
          <pc:docMk/>
          <pc:sldMk cId="439203453" sldId="328"/>
        </pc:sldMkLst>
        <pc:spChg chg="del mod">
          <ac:chgData name="Satme, Joud" userId="0e019309-89de-4a7c-b4ca-194c403e43d8" providerId="ADAL" clId="{ABD9C35F-43EE-4FC9-BF0D-9CC4D77A8554}" dt="2025-07-29T15:49:35.335" v="2402" actId="478"/>
          <ac:spMkLst>
            <pc:docMk/>
            <pc:sldMk cId="439203453" sldId="328"/>
            <ac:spMk id="2" creationId="{F1CB9FED-7751-249E-4A89-4A077995E4A3}"/>
          </ac:spMkLst>
        </pc:spChg>
        <pc:spChg chg="add mod">
          <ac:chgData name="Satme, Joud" userId="0e019309-89de-4a7c-b4ca-194c403e43d8" providerId="ADAL" clId="{ABD9C35F-43EE-4FC9-BF0D-9CC4D77A8554}" dt="2025-07-29T15:57:03.737" v="2781" actId="1076"/>
          <ac:spMkLst>
            <pc:docMk/>
            <pc:sldMk cId="439203453" sldId="328"/>
            <ac:spMk id="3" creationId="{5331B5FF-8FCD-21B0-B267-03BA1836E402}"/>
          </ac:spMkLst>
        </pc:spChg>
        <pc:picChg chg="add mod">
          <ac:chgData name="Satme, Joud" userId="0e019309-89de-4a7c-b4ca-194c403e43d8" providerId="ADAL" clId="{ABD9C35F-43EE-4FC9-BF0D-9CC4D77A8554}" dt="2025-07-29T15:56:57.428" v="2780" actId="1076"/>
          <ac:picMkLst>
            <pc:docMk/>
            <pc:sldMk cId="439203453" sldId="328"/>
            <ac:picMk id="5" creationId="{FFC2DC96-DD82-57B8-10E8-579727505E8A}"/>
          </ac:picMkLst>
        </pc:picChg>
      </pc:sldChg>
      <pc:sldChg chg="addSp delSp modSp mod modAnim">
        <pc:chgData name="Satme, Joud" userId="0e019309-89de-4a7c-b4ca-194c403e43d8" providerId="ADAL" clId="{ABD9C35F-43EE-4FC9-BF0D-9CC4D77A8554}" dt="2025-07-29T16:09:13.205" v="2829" actId="20577"/>
        <pc:sldMkLst>
          <pc:docMk/>
          <pc:sldMk cId="737174553" sldId="329"/>
        </pc:sldMkLst>
        <pc:spChg chg="add mod">
          <ac:chgData name="Satme, Joud" userId="0e019309-89de-4a7c-b4ca-194c403e43d8" providerId="ADAL" clId="{ABD9C35F-43EE-4FC9-BF0D-9CC4D77A8554}" dt="2025-07-29T16:09:13.205" v="2829" actId="20577"/>
          <ac:spMkLst>
            <pc:docMk/>
            <pc:sldMk cId="737174553" sldId="329"/>
            <ac:spMk id="2" creationId="{32EA7184-12C7-35C9-B9CC-04869DB43A2B}"/>
          </ac:spMkLst>
        </pc:spChg>
        <pc:spChg chg="del mod">
          <ac:chgData name="Satme, Joud" userId="0e019309-89de-4a7c-b4ca-194c403e43d8" providerId="ADAL" clId="{ABD9C35F-43EE-4FC9-BF0D-9CC4D77A8554}" dt="2025-07-29T15:54:22.355" v="2746" actId="478"/>
          <ac:spMkLst>
            <pc:docMk/>
            <pc:sldMk cId="737174553" sldId="329"/>
            <ac:spMk id="8" creationId="{041208AB-ACCC-34FC-7BF6-640EB5061421}"/>
          </ac:spMkLst>
        </pc:spChg>
        <pc:spChg chg="add mod">
          <ac:chgData name="Satme, Joud" userId="0e019309-89de-4a7c-b4ca-194c403e43d8" providerId="ADAL" clId="{ABD9C35F-43EE-4FC9-BF0D-9CC4D77A8554}" dt="2025-07-29T15:56:29.749" v="2775" actId="208"/>
          <ac:spMkLst>
            <pc:docMk/>
            <pc:sldMk cId="737174553" sldId="329"/>
            <ac:spMk id="11" creationId="{DBB5F163-FB4F-9888-2F8B-A2B6C40415A7}"/>
          </ac:spMkLst>
        </pc:spChg>
        <pc:grpChg chg="add mod">
          <ac:chgData name="Satme, Joud" userId="0e019309-89de-4a7c-b4ca-194c403e43d8" providerId="ADAL" clId="{ABD9C35F-43EE-4FC9-BF0D-9CC4D77A8554}" dt="2025-07-29T15:56:01.658" v="2772" actId="1076"/>
          <ac:grpSpMkLst>
            <pc:docMk/>
            <pc:sldMk cId="737174553" sldId="329"/>
            <ac:grpSpMk id="4" creationId="{9EEF33B5-8FF8-F1A2-5445-123D102E61DD}"/>
          </ac:grpSpMkLst>
        </pc:grpChg>
        <pc:picChg chg="add del mod">
          <ac:chgData name="Satme, Joud" userId="0e019309-89de-4a7c-b4ca-194c403e43d8" providerId="ADAL" clId="{ABD9C35F-43EE-4FC9-BF0D-9CC4D77A8554}" dt="2025-07-29T15:55:00.055" v="2752" actId="478"/>
          <ac:picMkLst>
            <pc:docMk/>
            <pc:sldMk cId="737174553" sldId="329"/>
            <ac:picMk id="3" creationId="{700BE32A-5943-3CE5-0A93-701573446C72}"/>
          </ac:picMkLst>
        </pc:picChg>
        <pc:picChg chg="mod">
          <ac:chgData name="Satme, Joud" userId="0e019309-89de-4a7c-b4ca-194c403e43d8" providerId="ADAL" clId="{ABD9C35F-43EE-4FC9-BF0D-9CC4D77A8554}" dt="2025-07-29T15:55:38.534" v="2766" actId="1076"/>
          <ac:picMkLst>
            <pc:docMk/>
            <pc:sldMk cId="737174553" sldId="329"/>
            <ac:picMk id="5" creationId="{E69DDACD-0911-9571-59A0-6A822F5BCCA0}"/>
          </ac:picMkLst>
        </pc:picChg>
        <pc:picChg chg="mod">
          <ac:chgData name="Satme, Joud" userId="0e019309-89de-4a7c-b4ca-194c403e43d8" providerId="ADAL" clId="{ABD9C35F-43EE-4FC9-BF0D-9CC4D77A8554}" dt="2025-07-29T15:54:38.577" v="2747"/>
          <ac:picMkLst>
            <pc:docMk/>
            <pc:sldMk cId="737174553" sldId="329"/>
            <ac:picMk id="7" creationId="{CDF01B36-19FF-AD81-32BC-B05A21465B7E}"/>
          </ac:picMkLst>
        </pc:picChg>
        <pc:picChg chg="add mod ord">
          <ac:chgData name="Satme, Joud" userId="0e019309-89de-4a7c-b4ca-194c403e43d8" providerId="ADAL" clId="{ABD9C35F-43EE-4FC9-BF0D-9CC4D77A8554}" dt="2025-07-29T15:56:33.025" v="2776" actId="166"/>
          <ac:picMkLst>
            <pc:docMk/>
            <pc:sldMk cId="737174553" sldId="329"/>
            <ac:picMk id="9" creationId="{6C0CDBCD-BF4C-6549-2F3E-CEF6F75C20F1}"/>
          </ac:picMkLst>
        </pc:picChg>
        <pc:picChg chg="add mod">
          <ac:chgData name="Satme, Joud" userId="0e019309-89de-4a7c-b4ca-194c403e43d8" providerId="ADAL" clId="{ABD9C35F-43EE-4FC9-BF0D-9CC4D77A8554}" dt="2025-07-29T15:56:39.111" v="2778" actId="1076"/>
          <ac:picMkLst>
            <pc:docMk/>
            <pc:sldMk cId="737174553" sldId="329"/>
            <ac:picMk id="10" creationId="{C47FAD90-133D-B121-DD68-61DA92721A98}"/>
          </ac:picMkLst>
        </pc:picChg>
      </pc:sldChg>
      <pc:sldChg chg="addSp delSp modSp mod delAnim modAnim">
        <pc:chgData name="Satme, Joud" userId="0e019309-89de-4a7c-b4ca-194c403e43d8" providerId="ADAL" clId="{ABD9C35F-43EE-4FC9-BF0D-9CC4D77A8554}" dt="2025-07-29T16:06:16.809" v="2824" actId="478"/>
        <pc:sldMkLst>
          <pc:docMk/>
          <pc:sldMk cId="605352844" sldId="334"/>
        </pc:sldMkLst>
        <pc:spChg chg="del mod">
          <ac:chgData name="Satme, Joud" userId="0e019309-89de-4a7c-b4ca-194c403e43d8" providerId="ADAL" clId="{ABD9C35F-43EE-4FC9-BF0D-9CC4D77A8554}" dt="2025-07-29T16:06:16.809" v="2824" actId="478"/>
          <ac:spMkLst>
            <pc:docMk/>
            <pc:sldMk cId="605352844" sldId="334"/>
            <ac:spMk id="8" creationId="{C0E52C72-B985-A78A-19D9-69A3E3B54BBA}"/>
          </ac:spMkLst>
        </pc:spChg>
        <pc:spChg chg="add del mod">
          <ac:chgData name="Satme, Joud" userId="0e019309-89de-4a7c-b4ca-194c403e43d8" providerId="ADAL" clId="{ABD9C35F-43EE-4FC9-BF0D-9CC4D77A8554}" dt="2025-07-29T15:30:03.850" v="1560" actId="478"/>
          <ac:spMkLst>
            <pc:docMk/>
            <pc:sldMk cId="605352844" sldId="334"/>
            <ac:spMk id="10" creationId="{0D7A0863-D85E-1B05-B40F-DEEE45D206B2}"/>
          </ac:spMkLst>
        </pc:spChg>
        <pc:spChg chg="add mod">
          <ac:chgData name="Satme, Joud" userId="0e019309-89de-4a7c-b4ca-194c403e43d8" providerId="ADAL" clId="{ABD9C35F-43EE-4FC9-BF0D-9CC4D77A8554}" dt="2025-07-29T15:40:49.563" v="1973" actId="20577"/>
          <ac:spMkLst>
            <pc:docMk/>
            <pc:sldMk cId="605352844" sldId="334"/>
            <ac:spMk id="15" creationId="{A645BDD6-CE4F-D9F2-ED07-F98E5B11D99C}"/>
          </ac:spMkLst>
        </pc:spChg>
        <pc:picChg chg="add del mod">
          <ac:chgData name="Satme, Joud" userId="0e019309-89de-4a7c-b4ca-194c403e43d8" providerId="ADAL" clId="{ABD9C35F-43EE-4FC9-BF0D-9CC4D77A8554}" dt="2025-07-29T14:49:37.107" v="1363" actId="478"/>
          <ac:picMkLst>
            <pc:docMk/>
            <pc:sldMk cId="605352844" sldId="334"/>
            <ac:picMk id="3" creationId="{92A500D9-C795-C4D0-66EC-C179A734DEE9}"/>
          </ac:picMkLst>
        </pc:picChg>
        <pc:picChg chg="add mod">
          <ac:chgData name="Satme, Joud" userId="0e019309-89de-4a7c-b4ca-194c403e43d8" providerId="ADAL" clId="{ABD9C35F-43EE-4FC9-BF0D-9CC4D77A8554}" dt="2025-07-29T15:40:52.492" v="1974" actId="1076"/>
          <ac:picMkLst>
            <pc:docMk/>
            <pc:sldMk cId="605352844" sldId="334"/>
            <ac:picMk id="5" creationId="{92E0FA94-3443-7FAF-9191-82EE5C159DAA}"/>
          </ac:picMkLst>
        </pc:picChg>
        <pc:picChg chg="add mod">
          <ac:chgData name="Satme, Joud" userId="0e019309-89de-4a7c-b4ca-194c403e43d8" providerId="ADAL" clId="{ABD9C35F-43EE-4FC9-BF0D-9CC4D77A8554}" dt="2025-07-29T14:54:42.121" v="1385" actId="1076"/>
          <ac:picMkLst>
            <pc:docMk/>
            <pc:sldMk cId="605352844" sldId="334"/>
            <ac:picMk id="9" creationId="{30CAEDF4-84DE-244D-9646-6803A3E5478E}"/>
          </ac:picMkLst>
        </pc:picChg>
      </pc:sldChg>
      <pc:sldChg chg="addSp delSp modSp mod delAnim modAnim">
        <pc:chgData name="Satme, Joud" userId="0e019309-89de-4a7c-b4ca-194c403e43d8" providerId="ADAL" clId="{ABD9C35F-43EE-4FC9-BF0D-9CC4D77A8554}" dt="2025-07-29T14:36:33.417" v="1343"/>
        <pc:sldMkLst>
          <pc:docMk/>
          <pc:sldMk cId="3019926909" sldId="335"/>
        </pc:sldMkLst>
        <pc:spChg chg="add mod">
          <ac:chgData name="Satme, Joud" userId="0e019309-89de-4a7c-b4ca-194c403e43d8" providerId="ADAL" clId="{ABD9C35F-43EE-4FC9-BF0D-9CC4D77A8554}" dt="2025-07-29T14:34:36.417" v="1253" actId="1076"/>
          <ac:spMkLst>
            <pc:docMk/>
            <pc:sldMk cId="3019926909" sldId="335"/>
            <ac:spMk id="4" creationId="{62023BCE-3E48-C122-BDDF-5CFE6CA4BF7F}"/>
          </ac:spMkLst>
        </pc:spChg>
        <pc:spChg chg="add mod">
          <ac:chgData name="Satme, Joud" userId="0e019309-89de-4a7c-b4ca-194c403e43d8" providerId="ADAL" clId="{ABD9C35F-43EE-4FC9-BF0D-9CC4D77A8554}" dt="2025-07-29T14:34:36.417" v="1253" actId="1076"/>
          <ac:spMkLst>
            <pc:docMk/>
            <pc:sldMk cId="3019926909" sldId="335"/>
            <ac:spMk id="5" creationId="{87945ED4-0C84-50F4-B359-E93305B6DA0F}"/>
          </ac:spMkLst>
        </pc:spChg>
        <pc:spChg chg="add mod">
          <ac:chgData name="Satme, Joud" userId="0e019309-89de-4a7c-b4ca-194c403e43d8" providerId="ADAL" clId="{ABD9C35F-43EE-4FC9-BF0D-9CC4D77A8554}" dt="2025-07-29T14:34:36.417" v="1253" actId="1076"/>
          <ac:spMkLst>
            <pc:docMk/>
            <pc:sldMk cId="3019926909" sldId="335"/>
            <ac:spMk id="7" creationId="{1DF64F23-BBB0-E91D-FC9E-AB927EE10BC3}"/>
          </ac:spMkLst>
        </pc:spChg>
        <pc:spChg chg="del mod">
          <ac:chgData name="Satme, Joud" userId="0e019309-89de-4a7c-b4ca-194c403e43d8" providerId="ADAL" clId="{ABD9C35F-43EE-4FC9-BF0D-9CC4D77A8554}" dt="2025-07-29T14:34:58.358" v="1254" actId="478"/>
          <ac:spMkLst>
            <pc:docMk/>
            <pc:sldMk cId="3019926909" sldId="335"/>
            <ac:spMk id="8" creationId="{4EACE928-9E48-479B-FF8D-3D83AAD7C03B}"/>
          </ac:spMkLst>
        </pc:spChg>
        <pc:spChg chg="add mod">
          <ac:chgData name="Satme, Joud" userId="0e019309-89de-4a7c-b4ca-194c403e43d8" providerId="ADAL" clId="{ABD9C35F-43EE-4FC9-BF0D-9CC4D77A8554}" dt="2025-07-29T14:34:36.417" v="1253" actId="1076"/>
          <ac:spMkLst>
            <pc:docMk/>
            <pc:sldMk cId="3019926909" sldId="335"/>
            <ac:spMk id="9" creationId="{7F76A81F-79E1-08BB-5D20-7949CF496FB8}"/>
          </ac:spMkLst>
        </pc:spChg>
        <pc:spChg chg="add mod">
          <ac:chgData name="Satme, Joud" userId="0e019309-89de-4a7c-b4ca-194c403e43d8" providerId="ADAL" clId="{ABD9C35F-43EE-4FC9-BF0D-9CC4D77A8554}" dt="2025-07-29T14:34:36.417" v="1253" actId="1076"/>
          <ac:spMkLst>
            <pc:docMk/>
            <pc:sldMk cId="3019926909" sldId="335"/>
            <ac:spMk id="10" creationId="{4FBA6A6A-259A-FB33-4820-CAAA3E4C4266}"/>
          </ac:spMkLst>
        </pc:spChg>
        <pc:spChg chg="add del mod">
          <ac:chgData name="Satme, Joud" userId="0e019309-89de-4a7c-b4ca-194c403e43d8" providerId="ADAL" clId="{ABD9C35F-43EE-4FC9-BF0D-9CC4D77A8554}" dt="2025-07-29T14:29:34.083" v="1204" actId="478"/>
          <ac:spMkLst>
            <pc:docMk/>
            <pc:sldMk cId="3019926909" sldId="335"/>
            <ac:spMk id="11" creationId="{3AE2B80A-32D4-78C4-63F7-737844AC5F9C}"/>
          </ac:spMkLst>
        </pc:spChg>
        <pc:spChg chg="add mod">
          <ac:chgData name="Satme, Joud" userId="0e019309-89de-4a7c-b4ca-194c403e43d8" providerId="ADAL" clId="{ABD9C35F-43EE-4FC9-BF0D-9CC4D77A8554}" dt="2025-07-29T14:34:36.417" v="1253" actId="1076"/>
          <ac:spMkLst>
            <pc:docMk/>
            <pc:sldMk cId="3019926909" sldId="335"/>
            <ac:spMk id="12" creationId="{C8664C98-A699-4358-EC9E-0C8813D918D8}"/>
          </ac:spMkLst>
        </pc:spChg>
        <pc:spChg chg="add mod">
          <ac:chgData name="Satme, Joud" userId="0e019309-89de-4a7c-b4ca-194c403e43d8" providerId="ADAL" clId="{ABD9C35F-43EE-4FC9-BF0D-9CC4D77A8554}" dt="2025-07-29T14:36:05.614" v="1332" actId="1076"/>
          <ac:spMkLst>
            <pc:docMk/>
            <pc:sldMk cId="3019926909" sldId="335"/>
            <ac:spMk id="13" creationId="{4480EAA9-6E8A-5316-E18B-A848F5E98681}"/>
          </ac:spMkLst>
        </pc:spChg>
        <pc:spChg chg="add del mod">
          <ac:chgData name="Satme, Joud" userId="0e019309-89de-4a7c-b4ca-194c403e43d8" providerId="ADAL" clId="{ABD9C35F-43EE-4FC9-BF0D-9CC4D77A8554}" dt="2025-07-29T14:36:13.202" v="1336"/>
          <ac:spMkLst>
            <pc:docMk/>
            <pc:sldMk cId="3019926909" sldId="335"/>
            <ac:spMk id="14" creationId="{BE191A4E-3777-E381-5E93-44AFBCC3A09A}"/>
          </ac:spMkLst>
        </pc:spChg>
        <pc:spChg chg="add del mod">
          <ac:chgData name="Satme, Joud" userId="0e019309-89de-4a7c-b4ca-194c403e43d8" providerId="ADAL" clId="{ABD9C35F-43EE-4FC9-BF0D-9CC4D77A8554}" dt="2025-07-29T14:36:15.916" v="1339"/>
          <ac:spMkLst>
            <pc:docMk/>
            <pc:sldMk cId="3019926909" sldId="335"/>
            <ac:spMk id="15" creationId="{26926339-E319-1251-EA8A-3CF056C9C134}"/>
          </ac:spMkLst>
        </pc:spChg>
        <pc:picChg chg="add mod modCrop">
          <ac:chgData name="Satme, Joud" userId="0e019309-89de-4a7c-b4ca-194c403e43d8" providerId="ADAL" clId="{ABD9C35F-43EE-4FC9-BF0D-9CC4D77A8554}" dt="2025-07-29T14:34:36.417" v="1253" actId="1076"/>
          <ac:picMkLst>
            <pc:docMk/>
            <pc:sldMk cId="3019926909" sldId="335"/>
            <ac:picMk id="3" creationId="{6DA5F132-0AFD-2271-EA8F-FFA4280A9DB9}"/>
          </ac:picMkLst>
        </pc:picChg>
      </pc:sldChg>
      <pc:sldChg chg="addSp delSp modSp mod modAnim">
        <pc:chgData name="Satme, Joud" userId="0e019309-89de-4a7c-b4ca-194c403e43d8" providerId="ADAL" clId="{ABD9C35F-43EE-4FC9-BF0D-9CC4D77A8554}" dt="2025-07-29T16:04:43.429" v="2815"/>
        <pc:sldMkLst>
          <pc:docMk/>
          <pc:sldMk cId="170737824" sldId="336"/>
        </pc:sldMkLst>
        <pc:spChg chg="del mod">
          <ac:chgData name="Satme, Joud" userId="0e019309-89de-4a7c-b4ca-194c403e43d8" providerId="ADAL" clId="{ABD9C35F-43EE-4FC9-BF0D-9CC4D77A8554}" dt="2025-07-29T15:32:10.161" v="1568" actId="478"/>
          <ac:spMkLst>
            <pc:docMk/>
            <pc:sldMk cId="170737824" sldId="336"/>
            <ac:spMk id="8" creationId="{83B2180E-BFA9-7EB4-CBBD-C73FC8CA9F84}"/>
          </ac:spMkLst>
        </pc:spChg>
        <pc:spChg chg="add del mod">
          <ac:chgData name="Satme, Joud" userId="0e019309-89de-4a7c-b4ca-194c403e43d8" providerId="ADAL" clId="{ABD9C35F-43EE-4FC9-BF0D-9CC4D77A8554}" dt="2025-07-29T15:32:44.056" v="1575" actId="478"/>
          <ac:spMkLst>
            <pc:docMk/>
            <pc:sldMk cId="170737824" sldId="336"/>
            <ac:spMk id="9" creationId="{7EFD5145-DA8F-5919-3669-A72D7DD82F92}"/>
          </ac:spMkLst>
        </pc:spChg>
        <pc:picChg chg="add mod ord modCrop">
          <ac:chgData name="Satme, Joud" userId="0e019309-89de-4a7c-b4ca-194c403e43d8" providerId="ADAL" clId="{ABD9C35F-43EE-4FC9-BF0D-9CC4D77A8554}" dt="2025-07-29T16:04:37.335" v="2814" actId="1076"/>
          <ac:picMkLst>
            <pc:docMk/>
            <pc:sldMk cId="170737824" sldId="336"/>
            <ac:picMk id="3" creationId="{BA4C9833-E631-0930-8DB7-B85B0C4453EF}"/>
          </ac:picMkLst>
        </pc:picChg>
        <pc:picChg chg="add del mod">
          <ac:chgData name="Satme, Joud" userId="0e019309-89de-4a7c-b4ca-194c403e43d8" providerId="ADAL" clId="{ABD9C35F-43EE-4FC9-BF0D-9CC4D77A8554}" dt="2025-07-29T15:43:28.553" v="1975" actId="478"/>
          <ac:picMkLst>
            <pc:docMk/>
            <pc:sldMk cId="170737824" sldId="336"/>
            <ac:picMk id="5" creationId="{EEEE544E-31FF-164B-1588-74996D2582F7}"/>
          </ac:picMkLst>
        </pc:picChg>
        <pc:picChg chg="add mod">
          <ac:chgData name="Satme, Joud" userId="0e019309-89de-4a7c-b4ca-194c403e43d8" providerId="ADAL" clId="{ABD9C35F-43EE-4FC9-BF0D-9CC4D77A8554}" dt="2025-07-29T15:43:41.171" v="1978" actId="1076"/>
          <ac:picMkLst>
            <pc:docMk/>
            <pc:sldMk cId="170737824" sldId="336"/>
            <ac:picMk id="11" creationId="{7890BAC3-A165-D6F9-7306-0F5DE53B2773}"/>
          </ac:picMkLst>
        </pc:picChg>
        <pc:picChg chg="add mod">
          <ac:chgData name="Satme, Joud" userId="0e019309-89de-4a7c-b4ca-194c403e43d8" providerId="ADAL" clId="{ABD9C35F-43EE-4FC9-BF0D-9CC4D77A8554}" dt="2025-07-29T15:46:10.886" v="2023" actId="1076"/>
          <ac:picMkLst>
            <pc:docMk/>
            <pc:sldMk cId="170737824" sldId="336"/>
            <ac:picMk id="13" creationId="{D04065D7-C36F-F939-A1BF-4DCCAA8388A2}"/>
          </ac:picMkLst>
        </pc:picChg>
      </pc:sldChg>
      <pc:sldChg chg="addSp delSp modSp mod modAnim">
        <pc:chgData name="Satme, Joud" userId="0e019309-89de-4a7c-b4ca-194c403e43d8" providerId="ADAL" clId="{ABD9C35F-43EE-4FC9-BF0D-9CC4D77A8554}" dt="2025-07-29T16:05:49.497" v="2823" actId="20577"/>
        <pc:sldMkLst>
          <pc:docMk/>
          <pc:sldMk cId="3846578298" sldId="337"/>
        </pc:sldMkLst>
        <pc:spChg chg="add mod">
          <ac:chgData name="Satme, Joud" userId="0e019309-89de-4a7c-b4ca-194c403e43d8" providerId="ADAL" clId="{ABD9C35F-43EE-4FC9-BF0D-9CC4D77A8554}" dt="2025-07-29T15:06:38.070" v="1530" actId="14100"/>
          <ac:spMkLst>
            <pc:docMk/>
            <pc:sldMk cId="3846578298" sldId="337"/>
            <ac:spMk id="3" creationId="{C81242D5-9042-726E-D695-CC709316D131}"/>
          </ac:spMkLst>
        </pc:spChg>
        <pc:spChg chg="add mod">
          <ac:chgData name="Satme, Joud" userId="0e019309-89de-4a7c-b4ca-194c403e43d8" providerId="ADAL" clId="{ABD9C35F-43EE-4FC9-BF0D-9CC4D77A8554}" dt="2025-07-29T15:06:25.577" v="1523" actId="14100"/>
          <ac:spMkLst>
            <pc:docMk/>
            <pc:sldMk cId="3846578298" sldId="337"/>
            <ac:spMk id="4" creationId="{4EBD8C6F-965E-2AFC-4728-EB6C951339EE}"/>
          </ac:spMkLst>
        </pc:spChg>
        <pc:spChg chg="add mod">
          <ac:chgData name="Satme, Joud" userId="0e019309-89de-4a7c-b4ca-194c403e43d8" providerId="ADAL" clId="{ABD9C35F-43EE-4FC9-BF0D-9CC4D77A8554}" dt="2025-07-29T15:07:17.723" v="1534" actId="1035"/>
          <ac:spMkLst>
            <pc:docMk/>
            <pc:sldMk cId="3846578298" sldId="337"/>
            <ac:spMk id="5" creationId="{C27EAF64-304A-7979-25FE-0436F732325B}"/>
          </ac:spMkLst>
        </pc:spChg>
        <pc:spChg chg="add mod">
          <ac:chgData name="Satme, Joud" userId="0e019309-89de-4a7c-b4ca-194c403e43d8" providerId="ADAL" clId="{ABD9C35F-43EE-4FC9-BF0D-9CC4D77A8554}" dt="2025-07-29T15:04:56.782" v="1487" actId="404"/>
          <ac:spMkLst>
            <pc:docMk/>
            <pc:sldMk cId="3846578298" sldId="337"/>
            <ac:spMk id="7" creationId="{721CD7B1-2BA9-DAC9-3D86-984A364E3BA5}"/>
          </ac:spMkLst>
        </pc:spChg>
        <pc:spChg chg="add del mod">
          <ac:chgData name="Satme, Joud" userId="0e019309-89de-4a7c-b4ca-194c403e43d8" providerId="ADAL" clId="{ABD9C35F-43EE-4FC9-BF0D-9CC4D77A8554}" dt="2025-07-29T15:36:07.928" v="1724" actId="478"/>
          <ac:spMkLst>
            <pc:docMk/>
            <pc:sldMk cId="3846578298" sldId="337"/>
            <ac:spMk id="8" creationId="{FC809F5F-0641-DBA8-74B2-2986CAEC34C0}"/>
          </ac:spMkLst>
        </pc:spChg>
        <pc:spChg chg="add mod">
          <ac:chgData name="Satme, Joud" userId="0e019309-89de-4a7c-b4ca-194c403e43d8" providerId="ADAL" clId="{ABD9C35F-43EE-4FC9-BF0D-9CC4D77A8554}" dt="2025-07-29T15:05:00.618" v="1490" actId="404"/>
          <ac:spMkLst>
            <pc:docMk/>
            <pc:sldMk cId="3846578298" sldId="337"/>
            <ac:spMk id="9" creationId="{65603C91-47F0-4200-59BE-D54343732DA5}"/>
          </ac:spMkLst>
        </pc:spChg>
        <pc:spChg chg="add mod">
          <ac:chgData name="Satme, Joud" userId="0e019309-89de-4a7c-b4ca-194c403e43d8" providerId="ADAL" clId="{ABD9C35F-43EE-4FC9-BF0D-9CC4D77A8554}" dt="2025-07-29T15:05:06.671" v="1495" actId="403"/>
          <ac:spMkLst>
            <pc:docMk/>
            <pc:sldMk cId="3846578298" sldId="337"/>
            <ac:spMk id="10" creationId="{F66DC874-13CD-CB97-8196-1B54EBF55E20}"/>
          </ac:spMkLst>
        </pc:spChg>
        <pc:spChg chg="add mod">
          <ac:chgData name="Satme, Joud" userId="0e019309-89de-4a7c-b4ca-194c403e43d8" providerId="ADAL" clId="{ABD9C35F-43EE-4FC9-BF0D-9CC4D77A8554}" dt="2025-07-29T16:05:49.497" v="2823" actId="20577"/>
          <ac:spMkLst>
            <pc:docMk/>
            <pc:sldMk cId="3846578298" sldId="337"/>
            <ac:spMk id="17" creationId="{254A09AF-971A-EB9C-0FD3-604312674DB2}"/>
          </ac:spMkLst>
        </pc:spChg>
        <pc:spChg chg="add mod">
          <ac:chgData name="Satme, Joud" userId="0e019309-89de-4a7c-b4ca-194c403e43d8" providerId="ADAL" clId="{ABD9C35F-43EE-4FC9-BF0D-9CC4D77A8554}" dt="2025-07-29T16:00:17.130" v="2812" actId="14100"/>
          <ac:spMkLst>
            <pc:docMk/>
            <pc:sldMk cId="3846578298" sldId="337"/>
            <ac:spMk id="18" creationId="{F4A42DA6-5CE5-E371-65AA-C9DA4F52898D}"/>
          </ac:spMkLst>
        </pc:spChg>
        <pc:spChg chg="add mod">
          <ac:chgData name="Satme, Joud" userId="0e019309-89de-4a7c-b4ca-194c403e43d8" providerId="ADAL" clId="{ABD9C35F-43EE-4FC9-BF0D-9CC4D77A8554}" dt="2025-07-29T15:59:31.504" v="2801" actId="14100"/>
          <ac:spMkLst>
            <pc:docMk/>
            <pc:sldMk cId="3846578298" sldId="337"/>
            <ac:spMk id="19" creationId="{A79EF738-70FE-CC21-379D-308BC77261F8}"/>
          </ac:spMkLst>
        </pc:spChg>
        <pc:spChg chg="add mod">
          <ac:chgData name="Satme, Joud" userId="0e019309-89de-4a7c-b4ca-194c403e43d8" providerId="ADAL" clId="{ABD9C35F-43EE-4FC9-BF0D-9CC4D77A8554}" dt="2025-07-29T15:59:43.846" v="2806" actId="20577"/>
          <ac:spMkLst>
            <pc:docMk/>
            <pc:sldMk cId="3846578298" sldId="337"/>
            <ac:spMk id="20" creationId="{83D8F850-4BCE-A911-88A0-748A3E92AFDE}"/>
          </ac:spMkLst>
        </pc:spChg>
        <pc:grpChg chg="add mod">
          <ac:chgData name="Satme, Joud" userId="0e019309-89de-4a7c-b4ca-194c403e43d8" providerId="ADAL" clId="{ABD9C35F-43EE-4FC9-BF0D-9CC4D77A8554}" dt="2025-07-29T15:33:59.469" v="1586" actId="1076"/>
          <ac:grpSpMkLst>
            <pc:docMk/>
            <pc:sldMk cId="3846578298" sldId="337"/>
            <ac:grpSpMk id="11" creationId="{C7DBC7F6-9D86-31FD-7E70-C05D6B3F771C}"/>
          </ac:grpSpMkLst>
        </pc:grpChg>
        <pc:picChg chg="add mod">
          <ac:chgData name="Satme, Joud" userId="0e019309-89de-4a7c-b4ca-194c403e43d8" providerId="ADAL" clId="{ABD9C35F-43EE-4FC9-BF0D-9CC4D77A8554}" dt="2025-07-29T15:06:04.035" v="1504" actId="1076"/>
          <ac:picMkLst>
            <pc:docMk/>
            <pc:sldMk cId="3846578298" sldId="337"/>
            <ac:picMk id="2" creationId="{F9E0BAA4-18A4-2A77-ECCE-F091556F86CD}"/>
          </ac:picMkLst>
        </pc:picChg>
        <pc:picChg chg="add mod ord modCrop">
          <ac:chgData name="Satme, Joud" userId="0e019309-89de-4a7c-b4ca-194c403e43d8" providerId="ADAL" clId="{ABD9C35F-43EE-4FC9-BF0D-9CC4D77A8554}" dt="2025-07-29T15:33:59.469" v="1586" actId="1076"/>
          <ac:picMkLst>
            <pc:docMk/>
            <pc:sldMk cId="3846578298" sldId="337"/>
            <ac:picMk id="12" creationId="{5B141A96-1620-4AC1-6F60-99F55801D848}"/>
          </ac:picMkLst>
        </pc:picChg>
        <pc:picChg chg="add mod">
          <ac:chgData name="Satme, Joud" userId="0e019309-89de-4a7c-b4ca-194c403e43d8" providerId="ADAL" clId="{ABD9C35F-43EE-4FC9-BF0D-9CC4D77A8554}" dt="2025-07-29T15:33:59.469" v="1586" actId="1076"/>
          <ac:picMkLst>
            <pc:docMk/>
            <pc:sldMk cId="3846578298" sldId="337"/>
            <ac:picMk id="13" creationId="{B6945142-0779-CF2A-A01C-269A513D1A04}"/>
          </ac:picMkLst>
        </pc:picChg>
        <pc:picChg chg="add mod">
          <ac:chgData name="Satme, Joud" userId="0e019309-89de-4a7c-b4ca-194c403e43d8" providerId="ADAL" clId="{ABD9C35F-43EE-4FC9-BF0D-9CC4D77A8554}" dt="2025-07-29T15:35:04.082" v="1604" actId="1076"/>
          <ac:picMkLst>
            <pc:docMk/>
            <pc:sldMk cId="3846578298" sldId="337"/>
            <ac:picMk id="14" creationId="{82C2AC86-8D8A-CFA1-56BE-180767A47431}"/>
          </ac:picMkLst>
        </pc:picChg>
        <pc:picChg chg="add mod modCrop">
          <ac:chgData name="Satme, Joud" userId="0e019309-89de-4a7c-b4ca-194c403e43d8" providerId="ADAL" clId="{ABD9C35F-43EE-4FC9-BF0D-9CC4D77A8554}" dt="2025-07-29T15:36:04.881" v="1723" actId="1076"/>
          <ac:picMkLst>
            <pc:docMk/>
            <pc:sldMk cId="3846578298" sldId="337"/>
            <ac:picMk id="15" creationId="{C1A2D56F-915E-AA89-FAD8-EF3C60382D3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F7409F4-7E64-4179-BEB1-2FBEB1BB5D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615592-F86D-4581-AF51-0441BB5351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356D5-496E-4601-9467-AF85FBC5BAC0}" type="datetimeFigureOut">
              <a:rPr lang="en-US" smtClean="0"/>
              <a:t>2025-08-06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115AC-0EC5-4EEF-92C0-6BB02761F4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6E7FA-FC68-4A74-B4F5-984B2DBAD07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CEEA0-975D-4349-9CD1-2FD71E27E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136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3149F-C306-4332-9D1F-95BC64FEBABD}" type="datetimeFigureOut">
              <a:rPr lang="en-US" smtClean="0"/>
              <a:t>2025-08-06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15C22-9F36-41AD-8A34-A0FFA8A78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741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4398840" y="9555120"/>
            <a:ext cx="3371040" cy="50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EE8D11C3-8D5A-4D56-972F-5B7AB1B8FA2C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7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</p:spPr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560" cy="4525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4134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537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>
            <a:extLst>
              <a:ext uri="{FF2B5EF4-FFF2-40B4-BE49-F238E27FC236}">
                <a16:creationId xmlns:a16="http://schemas.microsoft.com/office/drawing/2014/main" id="{F403E87A-EA77-491D-A4C7-844C0E294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780" y="2637238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0" strike="noStrike" spc="-1" dirty="0">
                <a:latin typeface="Arial"/>
              </a:rPr>
              <a:t>Filler Text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algn="ctr"/>
            <a:endParaRPr lang="en-US" sz="4400" b="0" strike="noStrike" spc="-1" dirty="0">
              <a:latin typeface="Arial"/>
            </a:endParaRPr>
          </a:p>
        </p:txBody>
      </p:sp>
      <p:sp>
        <p:nvSpPr>
          <p:cNvPr id="6" name="PlaceHolder 2">
            <a:extLst>
              <a:ext uri="{FF2B5EF4-FFF2-40B4-BE49-F238E27FC236}">
                <a16:creationId xmlns:a16="http://schemas.microsoft.com/office/drawing/2014/main" id="{72E2179B-F50E-4DF7-8341-74D67136222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09480" y="1630399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0800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540000" indent="0">
              <a:buFontTx/>
              <a:buNone/>
              <a:defRPr>
                <a:solidFill>
                  <a:schemeClr val="bg1"/>
                </a:solidFill>
              </a:defRPr>
            </a:lvl2pPr>
            <a:lvl3pPr marL="10080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5120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944000" indent="0">
              <a:buFontTx/>
              <a:buNone/>
              <a:defRPr>
                <a:solidFill>
                  <a:schemeClr val="bg1"/>
                </a:solidFill>
              </a:defRPr>
            </a:lvl5pPr>
            <a:lvl6pPr marL="2376000" indent="0">
              <a:buFontTx/>
              <a:buNone/>
              <a:defRPr>
                <a:solidFill>
                  <a:schemeClr val="bg1"/>
                </a:solidFill>
              </a:defRPr>
            </a:lvl6pPr>
            <a:lvl7pPr marL="2808000" indent="0">
              <a:buFontTx/>
              <a:buNone/>
              <a:defRPr>
                <a:solidFill>
                  <a:schemeClr val="bg1"/>
                </a:solidFill>
              </a:defRPr>
            </a:lvl7pPr>
          </a:lstStyle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latin typeface="Arial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Seventh Outline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33ED9-7D45-4723-97F2-0F60607BF54F}"/>
              </a:ext>
            </a:extLst>
          </p:cNvPr>
          <p:cNvSpPr txBox="1">
            <a:spLocks/>
          </p:cNvSpPr>
          <p:nvPr userDrawn="1"/>
        </p:nvSpPr>
        <p:spPr>
          <a:xfrm>
            <a:off x="145023" y="6400514"/>
            <a:ext cx="263533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E9AFF7-6653-6A4D-A979-64D2F5BECA26}" type="slidenum">
              <a:rPr lang="en-US" sz="1400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04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Seventh Outline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C8EAAB7-F898-4FDC-BF9C-B41289F4D1A9}"/>
              </a:ext>
            </a:extLst>
          </p:cNvPr>
          <p:cNvSpPr txBox="1">
            <a:spLocks/>
          </p:cNvSpPr>
          <p:nvPr userDrawn="1"/>
        </p:nvSpPr>
        <p:spPr>
          <a:xfrm>
            <a:off x="145023" y="6394955"/>
            <a:ext cx="263533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E9AFF7-6653-6A4D-A979-64D2F5BECA26}" type="slidenum">
              <a:rPr lang="en-US" sz="1400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8CFFF-D90C-DE56-A71F-66060C0001AA}"/>
              </a:ext>
            </a:extLst>
          </p:cNvPr>
          <p:cNvSpPr txBox="1">
            <a:spLocks/>
          </p:cNvSpPr>
          <p:nvPr userDrawn="1"/>
        </p:nvSpPr>
        <p:spPr>
          <a:xfrm>
            <a:off x="831850" y="4867949"/>
            <a:ext cx="5493794" cy="1500187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Name</a:t>
            </a:r>
          </a:p>
          <a:p>
            <a:r>
              <a:rPr lang="en-US"/>
              <a:t>Title</a:t>
            </a:r>
          </a:p>
          <a:p>
            <a:r>
              <a:rPr lang="en-US"/>
              <a:t>Email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4C5723-A754-75F8-57CA-DC226BDFDF5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7456901" y="5466436"/>
            <a:ext cx="4216400" cy="9017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969161-B179-44EB-8C94-304EC313A638}"/>
              </a:ext>
            </a:extLst>
          </p:cNvPr>
          <p:cNvSpPr/>
          <p:nvPr/>
        </p:nvSpPr>
        <p:spPr>
          <a:xfrm>
            <a:off x="7619999" y="4830792"/>
            <a:ext cx="3306619" cy="1440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CCB70D-CECB-4BC9-9A31-1D8063C30949}"/>
              </a:ext>
            </a:extLst>
          </p:cNvPr>
          <p:cNvSpPr/>
          <p:nvPr/>
        </p:nvSpPr>
        <p:spPr>
          <a:xfrm>
            <a:off x="8525350" y="5002297"/>
            <a:ext cx="3306619" cy="1440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University of South Carolina">
            <a:extLst>
              <a:ext uri="{FF2B5EF4-FFF2-40B4-BE49-F238E27FC236}">
                <a16:creationId xmlns:a16="http://schemas.microsoft.com/office/drawing/2014/main" id="{FAC6A67E-BEDF-457E-832D-36912A60B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533" y="4049502"/>
            <a:ext cx="3976375" cy="230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55F6368C-0596-6C37-53D4-EE098E4352FB}"/>
              </a:ext>
            </a:extLst>
          </p:cNvPr>
          <p:cNvSpPr txBox="1">
            <a:spLocks/>
          </p:cNvSpPr>
          <p:nvPr/>
        </p:nvSpPr>
        <p:spPr>
          <a:xfrm>
            <a:off x="510630" y="686468"/>
            <a:ext cx="11170734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development for repeated high-energy shock of electronic assemblies</a:t>
            </a:r>
          </a:p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6">
            <a:extLst>
              <a:ext uri="{FF2B5EF4-FFF2-40B4-BE49-F238E27FC236}">
                <a16:creationId xmlns:a16="http://schemas.microsoft.com/office/drawing/2014/main" id="{B6743549-3367-FBB2-34DE-3807308C09AF}"/>
              </a:ext>
            </a:extLst>
          </p:cNvPr>
          <p:cNvSpPr txBox="1">
            <a:spLocks/>
          </p:cNvSpPr>
          <p:nvPr/>
        </p:nvSpPr>
        <p:spPr>
          <a:xfrm>
            <a:off x="3944875" y="2240190"/>
            <a:ext cx="4302243" cy="83563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Joud N. Satme</a:t>
            </a:r>
          </a:p>
          <a:p>
            <a:pPr marL="0" indent="0" algn="ctr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Trotter Roberts</a:t>
            </a:r>
          </a:p>
          <a:p>
            <a:pPr marL="0" indent="0" algn="ctr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Austin R.J. Downey</a:t>
            </a:r>
          </a:p>
          <a:p>
            <a:pPr marL="0" indent="0" algn="ctr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Mechanical Engineering</a:t>
            </a:r>
          </a:p>
          <a:p>
            <a:pPr marL="0" indent="0" algn="ctr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15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15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552529-70F6-B986-8198-3D0EDD8D8458}"/>
              </a:ext>
            </a:extLst>
          </p:cNvPr>
          <p:cNvSpPr/>
          <p:nvPr/>
        </p:nvSpPr>
        <p:spPr>
          <a:xfrm>
            <a:off x="4469533" y="4049502"/>
            <a:ext cx="3976375" cy="2306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logo of university of south carolina&#10;&#10;Description automatically generated">
            <a:extLst>
              <a:ext uri="{FF2B5EF4-FFF2-40B4-BE49-F238E27FC236}">
                <a16:creationId xmlns:a16="http://schemas.microsoft.com/office/drawing/2014/main" id="{7AFFFAFF-0015-C5DF-06D6-E20705B15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314" y="4283368"/>
            <a:ext cx="3211369" cy="18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88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1FA1F1-E73D-3700-2011-93772E8899CE}"/>
              </a:ext>
            </a:extLst>
          </p:cNvPr>
          <p:cNvSpPr txBox="1">
            <a:spLocks/>
          </p:cNvSpPr>
          <p:nvPr/>
        </p:nvSpPr>
        <p:spPr>
          <a:xfrm>
            <a:off x="510632" y="410386"/>
            <a:ext cx="11170734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D0579C-1960-6500-95EA-D83FA0E217E6}"/>
              </a:ext>
            </a:extLst>
          </p:cNvPr>
          <p:cNvGrpSpPr/>
          <p:nvPr/>
        </p:nvGrpSpPr>
        <p:grpSpPr>
          <a:xfrm>
            <a:off x="5504027" y="4434310"/>
            <a:ext cx="6177339" cy="2013304"/>
            <a:chOff x="398767" y="4713399"/>
            <a:chExt cx="4448556" cy="1253292"/>
          </a:xfrm>
        </p:grpSpPr>
        <p:pic>
          <p:nvPicPr>
            <p:cNvPr id="3" name="Picture 2" descr="A diagram of a waveform&#10;&#10;Description automatically generated">
              <a:extLst>
                <a:ext uri="{FF2B5EF4-FFF2-40B4-BE49-F238E27FC236}">
                  <a16:creationId xmlns:a16="http://schemas.microsoft.com/office/drawing/2014/main" id="{4E9738F6-5C5C-1A64-7E0B-0D19B9F9A0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421" b="63955"/>
            <a:stretch>
              <a:fillRect/>
            </a:stretch>
          </p:blipFill>
          <p:spPr>
            <a:xfrm>
              <a:off x="398767" y="4713570"/>
              <a:ext cx="3731273" cy="1253121"/>
            </a:xfrm>
            <a:prstGeom prst="rect">
              <a:avLst/>
            </a:prstGeom>
          </p:spPr>
        </p:pic>
        <p:pic>
          <p:nvPicPr>
            <p:cNvPr id="4" name="Picture 3" descr="A diagram of a waveform&#10;&#10;Description automatically generated">
              <a:extLst>
                <a:ext uri="{FF2B5EF4-FFF2-40B4-BE49-F238E27FC236}">
                  <a16:creationId xmlns:a16="http://schemas.microsoft.com/office/drawing/2014/main" id="{3E8CC9FE-74DE-A566-0CAE-724579010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603" r="2196" b="65343"/>
            <a:stretch>
              <a:fillRect/>
            </a:stretch>
          </p:blipFill>
          <p:spPr>
            <a:xfrm>
              <a:off x="3161951" y="4713399"/>
              <a:ext cx="1685372" cy="120487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81F3027-169C-B7E6-B371-4D83C483D2DC}"/>
              </a:ext>
            </a:extLst>
          </p:cNvPr>
          <p:cNvSpPr txBox="1"/>
          <p:nvPr/>
        </p:nvSpPr>
        <p:spPr>
          <a:xfrm>
            <a:off x="313650" y="1153831"/>
            <a:ext cx="81211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consists of acceleration and resistance measurements taken at repeated shock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test consists of 20000 samples of acceleration sampled at 200000 S/s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resistance measurement is taken per shock 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neural network model will predict the resistance value given the acceleration signal </a:t>
            </a:r>
          </a:p>
        </p:txBody>
      </p:sp>
      <p:pic>
        <p:nvPicPr>
          <p:cNvPr id="8" name="Picture 7" descr="A metal object with blue tape&#10;&#10;AI-generated content may be incorrect.">
            <a:extLst>
              <a:ext uri="{FF2B5EF4-FFF2-40B4-BE49-F238E27FC236}">
                <a16:creationId xmlns:a16="http://schemas.microsoft.com/office/drawing/2014/main" id="{27AD8027-212B-01F2-4E86-66DBAEECD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6" y="3278745"/>
            <a:ext cx="4225159" cy="3168869"/>
          </a:xfrm>
          <a:prstGeom prst="rect">
            <a:avLst/>
          </a:prstGeom>
        </p:spPr>
      </p:pic>
      <p:pic>
        <p:nvPicPr>
          <p:cNvPr id="9" name="Picture 8" descr="A pair of blue rectangular objects&#10;&#10;AI-generated content may be incorrect.">
            <a:extLst>
              <a:ext uri="{FF2B5EF4-FFF2-40B4-BE49-F238E27FC236}">
                <a16:creationId xmlns:a16="http://schemas.microsoft.com/office/drawing/2014/main" id="{10C916E0-BB70-8A02-3D18-6CD2EA3BBE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64" r="46989" b="19570"/>
          <a:stretch>
            <a:fillRect/>
          </a:stretch>
        </p:blipFill>
        <p:spPr>
          <a:xfrm>
            <a:off x="8237791" y="410386"/>
            <a:ext cx="3443575" cy="2458699"/>
          </a:xfrm>
          <a:prstGeom prst="rect">
            <a:avLst/>
          </a:prstGeom>
        </p:spPr>
      </p:pic>
      <p:pic>
        <p:nvPicPr>
          <p:cNvPr id="10" name="Picture 9" descr="A diagram of a curved object&#10;&#10;AI-generated content may be incorrect.">
            <a:extLst>
              <a:ext uri="{FF2B5EF4-FFF2-40B4-BE49-F238E27FC236}">
                <a16:creationId xmlns:a16="http://schemas.microsoft.com/office/drawing/2014/main" id="{C2BDBC00-8CEF-42BD-A0CC-9C5EF16C4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954" y="2980352"/>
            <a:ext cx="5257800" cy="134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50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52196-4BA1-9540-D5F2-555D2A3F9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50C157-43A0-C154-B626-D8193FDC9B3E}"/>
              </a:ext>
            </a:extLst>
          </p:cNvPr>
          <p:cNvSpPr txBox="1">
            <a:spLocks/>
          </p:cNvSpPr>
          <p:nvPr/>
        </p:nvSpPr>
        <p:spPr>
          <a:xfrm>
            <a:off x="510632" y="410386"/>
            <a:ext cx="11170734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FC8AE0-303F-8EE2-77D1-36F80C6E5892}"/>
              </a:ext>
            </a:extLst>
          </p:cNvPr>
          <p:cNvSpPr txBox="1"/>
          <p:nvPr/>
        </p:nvSpPr>
        <p:spPr>
          <a:xfrm>
            <a:off x="884904" y="1157680"/>
            <a:ext cx="101553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consists of acceleration and resistance measurements taken at repeated shock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test consists of 20000 samples of acceleration sampled at 200000 S/s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resistance measurement is taken per shock 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neural network model will predict the resistance value given the acceleration signal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9FD2B3-BE6F-9BD9-B998-1E596D4EC23D}"/>
              </a:ext>
            </a:extLst>
          </p:cNvPr>
          <p:cNvSpPr txBox="1"/>
          <p:nvPr/>
        </p:nvSpPr>
        <p:spPr>
          <a:xfrm>
            <a:off x="1314880" y="2832459"/>
            <a:ext cx="28199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Adam optimizer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Epochs: 10000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 batch size: 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learn-rate: 1e-5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Gradient threshold: 0.1</a:t>
            </a:r>
          </a:p>
          <a:p>
            <a:endParaRPr lang="en-US" dirty="0"/>
          </a:p>
        </p:txBody>
      </p:sp>
      <p:pic>
        <p:nvPicPr>
          <p:cNvPr id="8" name="Picture 7" descr="A graph of impact and impact number&#10;&#10;AI-generated content may be incorrect.">
            <a:extLst>
              <a:ext uri="{FF2B5EF4-FFF2-40B4-BE49-F238E27FC236}">
                <a16:creationId xmlns:a16="http://schemas.microsoft.com/office/drawing/2014/main" id="{13D21535-0EDC-91E8-F658-5D4CE538B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25" y="2458065"/>
            <a:ext cx="5470632" cy="4102974"/>
          </a:xfrm>
          <a:prstGeom prst="rect">
            <a:avLst/>
          </a:prstGeom>
        </p:spPr>
      </p:pic>
      <p:pic>
        <p:nvPicPr>
          <p:cNvPr id="9" name="Picture 8" descr="A graph of impact and impact numbers&#10;&#10;AI-generated content may be incorrect.">
            <a:extLst>
              <a:ext uri="{FF2B5EF4-FFF2-40B4-BE49-F238E27FC236}">
                <a16:creationId xmlns:a16="http://schemas.microsoft.com/office/drawing/2014/main" id="{E89AFADB-04C2-EDCE-92E7-62DAD676A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734" y="2426736"/>
            <a:ext cx="5561563" cy="417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0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1FA1F1-E73D-3700-2011-93772E8899CE}"/>
              </a:ext>
            </a:extLst>
          </p:cNvPr>
          <p:cNvSpPr txBox="1">
            <a:spLocks/>
          </p:cNvSpPr>
          <p:nvPr/>
        </p:nvSpPr>
        <p:spPr>
          <a:xfrm>
            <a:off x="510632" y="410386"/>
            <a:ext cx="11170734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13A6F-AA17-F7C5-9B90-70331B150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896" y="2359743"/>
            <a:ext cx="5348879" cy="3648019"/>
          </a:xfrm>
          <a:prstGeom prst="rect">
            <a:avLst/>
          </a:prstGeom>
        </p:spPr>
      </p:pic>
      <p:pic>
        <p:nvPicPr>
          <p:cNvPr id="5" name="Picture 4" descr="A graph of different types of effects&#10;&#10;AI-generated content may be incorrect.">
            <a:extLst>
              <a:ext uri="{FF2B5EF4-FFF2-40B4-BE49-F238E27FC236}">
                <a16:creationId xmlns:a16="http://schemas.microsoft.com/office/drawing/2014/main" id="{C5B9B5F2-4517-AFD7-8125-148E2EA3A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"/>
          <a:stretch>
            <a:fillRect/>
          </a:stretch>
        </p:blipFill>
        <p:spPr>
          <a:xfrm>
            <a:off x="235974" y="1555614"/>
            <a:ext cx="5897359" cy="48380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3BFA0F-0E20-F08A-5671-68D5B09F937C}"/>
              </a:ext>
            </a:extLst>
          </p:cNvPr>
          <p:cNvSpPr txBox="1"/>
          <p:nvPr/>
        </p:nvSpPr>
        <p:spPr>
          <a:xfrm>
            <a:off x="7461654" y="1470774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10-neuron </a:t>
            </a:r>
          </a:p>
          <a:p>
            <a:pPr algn="ctr"/>
            <a:r>
              <a:rPr lang="en-US" dirty="0"/>
              <a:t>hidden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5B8A5C-DA5D-94E5-6C9D-09A7D35F590A}"/>
              </a:ext>
            </a:extLst>
          </p:cNvPr>
          <p:cNvSpPr txBox="1"/>
          <p:nvPr/>
        </p:nvSpPr>
        <p:spPr>
          <a:xfrm>
            <a:off x="9177732" y="1470774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10-neuron </a:t>
            </a:r>
          </a:p>
          <a:p>
            <a:pPr algn="ctr"/>
            <a:r>
              <a:rPr lang="en-US" dirty="0"/>
              <a:t>hidden layer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D88384-4CBF-4FD4-7B75-B60DDD97B539}"/>
              </a:ext>
            </a:extLst>
          </p:cNvPr>
          <p:cNvSpPr txBox="1"/>
          <p:nvPr/>
        </p:nvSpPr>
        <p:spPr>
          <a:xfrm>
            <a:off x="10794182" y="2544409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resistance</a:t>
            </a:r>
          </a:p>
          <a:p>
            <a:pPr algn="ctr"/>
            <a:r>
              <a:rPr lang="en-US" dirty="0"/>
              <a:t>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0DDEF7-EBB8-ECE4-7271-1144AB8FD15F}"/>
              </a:ext>
            </a:extLst>
          </p:cNvPr>
          <p:cNvSpPr txBox="1"/>
          <p:nvPr/>
        </p:nvSpPr>
        <p:spPr>
          <a:xfrm>
            <a:off x="5712543" y="2498242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inputs</a:t>
            </a:r>
          </a:p>
        </p:txBody>
      </p:sp>
    </p:spTree>
    <p:extLst>
      <p:ext uri="{BB962C8B-B14F-4D97-AF65-F5344CB8AC3E}">
        <p14:creationId xmlns:p14="http://schemas.microsoft.com/office/powerpoint/2010/main" val="301128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7717D-6683-3521-F04A-9E3674D1C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48569FF-0470-90DA-0A8F-B3AA40BF2495}"/>
              </a:ext>
            </a:extLst>
          </p:cNvPr>
          <p:cNvSpPr txBox="1">
            <a:spLocks/>
          </p:cNvSpPr>
          <p:nvPr/>
        </p:nvSpPr>
        <p:spPr>
          <a:xfrm>
            <a:off x="510632" y="410386"/>
            <a:ext cx="11170734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of Training &amp; Validation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90BAC3-A165-D6F9-7306-0F5DE53B2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4" y="1683853"/>
            <a:ext cx="4848225" cy="4133850"/>
          </a:xfrm>
          <a:prstGeom prst="rect">
            <a:avLst/>
          </a:prstGeom>
        </p:spPr>
      </p:pic>
      <p:pic>
        <p:nvPicPr>
          <p:cNvPr id="13" name="Picture 12" descr="A graph of impact number and actual and predictive value&#10;&#10;AI-generated content may be incorrect.">
            <a:extLst>
              <a:ext uri="{FF2B5EF4-FFF2-40B4-BE49-F238E27FC236}">
                <a16:creationId xmlns:a16="http://schemas.microsoft.com/office/drawing/2014/main" id="{D04065D7-C36F-F939-A1BF-4DCCAA838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016" y="1774567"/>
            <a:ext cx="5333333" cy="4000000"/>
          </a:xfrm>
          <a:prstGeom prst="rect">
            <a:avLst/>
          </a:prstGeom>
        </p:spPr>
      </p:pic>
      <p:pic>
        <p:nvPicPr>
          <p:cNvPr id="3" name="Picture 2" descr="A graph of a graph with red and blue lines&#10;&#10;AI-generated content may be incorrect.">
            <a:extLst>
              <a:ext uri="{FF2B5EF4-FFF2-40B4-BE49-F238E27FC236}">
                <a16:creationId xmlns:a16="http://schemas.microsoft.com/office/drawing/2014/main" id="{BA4C9833-E631-0930-8DB7-B85B0C445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"/>
          <a:stretch>
            <a:fillRect/>
          </a:stretch>
        </p:blipFill>
        <p:spPr>
          <a:xfrm>
            <a:off x="6222015" y="1817702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1FA1F1-E73D-3700-2011-93772E8899CE}"/>
              </a:ext>
            </a:extLst>
          </p:cNvPr>
          <p:cNvSpPr txBox="1">
            <a:spLocks/>
          </p:cNvSpPr>
          <p:nvPr/>
        </p:nvSpPr>
        <p:spPr>
          <a:xfrm>
            <a:off x="510632" y="410386"/>
            <a:ext cx="11170734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Considerations for Deployment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A7184-12C7-35C9-B9CC-04869DB43A2B}"/>
              </a:ext>
            </a:extLst>
          </p:cNvPr>
          <p:cNvSpPr txBox="1"/>
          <p:nvPr/>
        </p:nvSpPr>
        <p:spPr>
          <a:xfrm>
            <a:off x="510631" y="2018145"/>
            <a:ext cx="11170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Major challenge: </a:t>
            </a:r>
            <a:r>
              <a:rPr lang="en-US" dirty="0"/>
              <a:t>Model generalizability over different PCB configurations and electronic assemblies</a:t>
            </a:r>
          </a:p>
          <a:p>
            <a:r>
              <a:rPr lang="en-US" b="1" dirty="0"/>
              <a:t>Timing constraints: </a:t>
            </a:r>
            <a:r>
              <a:rPr lang="en-US" dirty="0"/>
              <a:t>Governed by the high-rate dynamic regime </a:t>
            </a:r>
          </a:p>
          <a:p>
            <a:r>
              <a:rPr lang="en-US" b="1" dirty="0"/>
              <a:t>Footprint and computation: </a:t>
            </a:r>
            <a:r>
              <a:rPr lang="en-US" dirty="0"/>
              <a:t>Finding the sweet spot between accuracy, computational load, and latency</a:t>
            </a:r>
          </a:p>
          <a:p>
            <a:r>
              <a:rPr lang="en-US" dirty="0"/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EF33B5-8FF8-F1A2-5445-123D102E61DD}"/>
              </a:ext>
            </a:extLst>
          </p:cNvPr>
          <p:cNvGrpSpPr/>
          <p:nvPr/>
        </p:nvGrpSpPr>
        <p:grpSpPr>
          <a:xfrm>
            <a:off x="2583189" y="3982696"/>
            <a:ext cx="4993268" cy="1586235"/>
            <a:chOff x="398767" y="4713399"/>
            <a:chExt cx="4448556" cy="1205049"/>
          </a:xfrm>
        </p:grpSpPr>
        <p:pic>
          <p:nvPicPr>
            <p:cNvPr id="5" name="Picture 4" descr="A diagram of a waveform&#10;&#10;Description automatically generated">
              <a:extLst>
                <a:ext uri="{FF2B5EF4-FFF2-40B4-BE49-F238E27FC236}">
                  <a16:creationId xmlns:a16="http://schemas.microsoft.com/office/drawing/2014/main" id="{E69DDACD-0911-9571-59A0-6A822F5BCC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421" b="65343"/>
            <a:stretch>
              <a:fillRect/>
            </a:stretch>
          </p:blipFill>
          <p:spPr>
            <a:xfrm>
              <a:off x="398767" y="4713570"/>
              <a:ext cx="3731273" cy="1204878"/>
            </a:xfrm>
            <a:prstGeom prst="rect">
              <a:avLst/>
            </a:prstGeom>
          </p:spPr>
        </p:pic>
        <p:pic>
          <p:nvPicPr>
            <p:cNvPr id="7" name="Picture 6" descr="A diagram of a waveform&#10;&#10;Description automatically generated">
              <a:extLst>
                <a:ext uri="{FF2B5EF4-FFF2-40B4-BE49-F238E27FC236}">
                  <a16:creationId xmlns:a16="http://schemas.microsoft.com/office/drawing/2014/main" id="{CDF01B36-19FF-AD81-32BC-B05A21465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603" r="2196" b="65343"/>
            <a:stretch>
              <a:fillRect/>
            </a:stretch>
          </p:blipFill>
          <p:spPr>
            <a:xfrm>
              <a:off x="3161951" y="4713399"/>
              <a:ext cx="1685372" cy="120487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47FAD90-133D-B121-DD68-61DA92721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271" y="3443795"/>
            <a:ext cx="3948239" cy="26927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BB5F163-FB4F-9888-2F8B-A2B6C40415A7}"/>
              </a:ext>
            </a:extLst>
          </p:cNvPr>
          <p:cNvSpPr/>
          <p:nvPr/>
        </p:nvSpPr>
        <p:spPr>
          <a:xfrm>
            <a:off x="2365829" y="3692824"/>
            <a:ext cx="783771" cy="2429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pactAnimation">
            <a:hlinkClick r:id="" action="ppaction://media"/>
            <a:extLst>
              <a:ext uri="{FF2B5EF4-FFF2-40B4-BE49-F238E27FC236}">
                <a16:creationId xmlns:a16="http://schemas.microsoft.com/office/drawing/2014/main" id="{6C0CDBCD-BF4C-6549-2F3E-CEF6F75C20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0356" t="1" r="28" b="41578"/>
          <a:stretch/>
        </p:blipFill>
        <p:spPr>
          <a:xfrm>
            <a:off x="338490" y="3692824"/>
            <a:ext cx="2518826" cy="243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7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494F1E8D-E89A-E7BB-4195-84491870926B}"/>
              </a:ext>
            </a:extLst>
          </p:cNvPr>
          <p:cNvSpPr/>
          <p:nvPr/>
        </p:nvSpPr>
        <p:spPr>
          <a:xfrm>
            <a:off x="830098" y="879363"/>
            <a:ext cx="10514880" cy="12223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</a:pPr>
            <a:r>
              <a:rPr lang="en-US" sz="6000" b="1" strike="noStrike" cap="all" spc="-1" dirty="0">
                <a:solidFill>
                  <a:srgbClr val="FFFFFF"/>
                </a:solidFill>
                <a:latin typeface="+mj-lt"/>
              </a:rPr>
              <a:t>Thanks!</a:t>
            </a:r>
            <a:endParaRPr lang="en-US" sz="6000" b="1" strike="noStrike" spc="-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D8544-0FFB-D822-DDD2-DFA53AECE724}"/>
              </a:ext>
            </a:extLst>
          </p:cNvPr>
          <p:cNvSpPr txBox="1"/>
          <p:nvPr/>
        </p:nvSpPr>
        <p:spPr>
          <a:xfrm>
            <a:off x="1562100" y="5288340"/>
            <a:ext cx="594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 (Body)"/>
              </a:rPr>
              <a:t>Joud </a:t>
            </a:r>
            <a:r>
              <a:rPr lang="en-US" sz="1600" dirty="0" err="1">
                <a:solidFill>
                  <a:schemeClr val="bg1"/>
                </a:solidFill>
                <a:latin typeface="Arial (Body)"/>
              </a:rPr>
              <a:t>satme</a:t>
            </a:r>
            <a:endParaRPr lang="en-US" sz="1600" dirty="0">
              <a:solidFill>
                <a:schemeClr val="bg1"/>
              </a:solidFill>
              <a:latin typeface="Arial (Body)"/>
            </a:endParaRPr>
          </a:p>
          <a:p>
            <a:r>
              <a:rPr lang="en-US" sz="1600" dirty="0">
                <a:solidFill>
                  <a:schemeClr val="bg1"/>
                </a:solidFill>
                <a:latin typeface="Arial (Body)"/>
                <a:cs typeface="Times New Roman" panose="02020603050405020304" pitchFamily="18" charset="0"/>
              </a:rPr>
              <a:t>Health-State Classification of Printed Circuit Boards Under High-Energy Shock Using an LSTM</a:t>
            </a:r>
          </a:p>
          <a:p>
            <a:r>
              <a:rPr lang="en-US" sz="1600" dirty="0">
                <a:solidFill>
                  <a:schemeClr val="bg1"/>
                </a:solidFill>
                <a:latin typeface="Arial (Body)"/>
                <a:cs typeface="Times New Roman" panose="02020603050405020304" pitchFamily="18" charset="0"/>
              </a:rPr>
              <a:t>Jsatme@emial.sc.edu</a:t>
            </a:r>
          </a:p>
          <a:p>
            <a:endParaRPr lang="en-US" sz="1600" dirty="0">
              <a:solidFill>
                <a:schemeClr val="bg1"/>
              </a:solidFill>
              <a:latin typeface="Arial (Body)"/>
            </a:endParaRPr>
          </a:p>
          <a:p>
            <a:endParaRPr lang="en-US" sz="1600" dirty="0">
              <a:solidFill>
                <a:schemeClr val="bg1"/>
              </a:solidFill>
              <a:latin typeface="Arial (Body)"/>
            </a:endParaRPr>
          </a:p>
        </p:txBody>
      </p:sp>
    </p:spTree>
    <p:extLst>
      <p:ext uri="{BB962C8B-B14F-4D97-AF65-F5344CB8AC3E}">
        <p14:creationId xmlns:p14="http://schemas.microsoft.com/office/powerpoint/2010/main" val="1530032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uofsc_ppt_substitute_fonts_wide</Template>
  <TotalTime>8825</TotalTime>
  <Words>226</Words>
  <Application>Microsoft Office PowerPoint</Application>
  <PresentationFormat>Widescreen</PresentationFormat>
  <Paragraphs>47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Arial (Body)</vt:lpstr>
      <vt:lpstr>Calibri</vt:lpstr>
      <vt:lpstr>Symbol</vt:lpstr>
      <vt:lpstr>Times New Roman</vt:lpstr>
      <vt:lpstr>Wingdings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DOWNEY, AUSTIN</dc:creator>
  <dc:description/>
  <cp:lastModifiedBy>Satme, Joud</cp:lastModifiedBy>
  <cp:revision>318</cp:revision>
  <dcterms:created xsi:type="dcterms:W3CDTF">2019-09-08T16:44:05Z</dcterms:created>
  <dcterms:modified xsi:type="dcterms:W3CDTF">2025-08-06T15:54:42Z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4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1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29</vt:i4>
  </property>
</Properties>
</file>